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62" r:id="rId3"/>
    <p:sldId id="275" r:id="rId4"/>
    <p:sldId id="294" r:id="rId5"/>
    <p:sldId id="257" r:id="rId6"/>
    <p:sldId id="258" r:id="rId7"/>
    <p:sldId id="259" r:id="rId8"/>
    <p:sldId id="295" r:id="rId9"/>
    <p:sldId id="261" r:id="rId10"/>
    <p:sldId id="260" r:id="rId11"/>
    <p:sldId id="305" r:id="rId12"/>
    <p:sldId id="296" r:id="rId13"/>
    <p:sldId id="263" r:id="rId14"/>
    <p:sldId id="293" r:id="rId15"/>
    <p:sldId id="265" r:id="rId16"/>
    <p:sldId id="266" r:id="rId17"/>
    <p:sldId id="297" r:id="rId18"/>
    <p:sldId id="267" r:id="rId19"/>
    <p:sldId id="298" r:id="rId20"/>
    <p:sldId id="268" r:id="rId21"/>
    <p:sldId id="269" r:id="rId22"/>
    <p:sldId id="270" r:id="rId23"/>
    <p:sldId id="271" r:id="rId24"/>
    <p:sldId id="299" r:id="rId25"/>
    <p:sldId id="272" r:id="rId26"/>
    <p:sldId id="273" r:id="rId27"/>
    <p:sldId id="274" r:id="rId28"/>
    <p:sldId id="300" r:id="rId29"/>
    <p:sldId id="276" r:id="rId30"/>
    <p:sldId id="277" r:id="rId31"/>
    <p:sldId id="301" r:id="rId32"/>
    <p:sldId id="278" r:id="rId33"/>
    <p:sldId id="279" r:id="rId34"/>
    <p:sldId id="280" r:id="rId35"/>
    <p:sldId id="281" r:id="rId36"/>
    <p:sldId id="282" r:id="rId37"/>
    <p:sldId id="283" r:id="rId38"/>
    <p:sldId id="302" r:id="rId39"/>
    <p:sldId id="284" r:id="rId40"/>
    <p:sldId id="285" r:id="rId41"/>
    <p:sldId id="286" r:id="rId42"/>
    <p:sldId id="303" r:id="rId43"/>
    <p:sldId id="287" r:id="rId44"/>
    <p:sldId id="288" r:id="rId45"/>
    <p:sldId id="292" r:id="rId46"/>
    <p:sldId id="289" r:id="rId47"/>
    <p:sldId id="308" r:id="rId48"/>
    <p:sldId id="306" r:id="rId49"/>
    <p:sldId id="309" r:id="rId50"/>
    <p:sldId id="307" r:id="rId51"/>
    <p:sldId id="310" r:id="rId52"/>
    <p:sldId id="291" r:id="rId53"/>
    <p:sldId id="290" r:id="rId54"/>
    <p:sldId id="304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 autoAdjust="0"/>
    <p:restoredTop sz="88369" autoAdjust="0"/>
  </p:normalViewPr>
  <p:slideViewPr>
    <p:cSldViewPr>
      <p:cViewPr varScale="1">
        <p:scale>
          <a:sx n="87" d="100"/>
          <a:sy n="87" d="100"/>
        </p:scale>
        <p:origin x="-4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6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AE0F3-517A-467A-8FC4-7741B4E3B7EF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DE49B-A4C1-47D5-94F7-D327A7E0AC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Notice the use of variables</a:t>
            </a:r>
            <a:r>
              <a:rPr lang="en-US" baseline="0" dirty="0" smtClean="0"/>
              <a:t> ( ${</a:t>
            </a:r>
            <a:r>
              <a:rPr lang="en-US" baseline="0" dirty="0" err="1" smtClean="0"/>
              <a:t>db.custom.dir</a:t>
            </a:r>
            <a:r>
              <a:rPr lang="en-US" baseline="0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E49B-A4C1-47D5-94F7-D327A7E0AC74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Databases</a:t>
            </a:r>
            <a:r>
              <a:rPr lang="en-US" baseline="0" dirty="0" smtClean="0"/>
              <a:t> with AI extents will be enabled, the remaining will be skipped.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E49B-A4C1-47D5-94F7-D327A7E0AC74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process.greeting.console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=true, shows</a:t>
            </a:r>
            <a:r>
              <a:rPr lang="en-US" sz="1200" baseline="0" dirty="0" smtClean="0">
                <a:latin typeface="Courier New" pitchFamily="49" charset="0"/>
                <a:cs typeface="Courier New" pitchFamily="49" charset="0"/>
              </a:rPr>
              <a:t> up in console display, otherwise only shows up in the yab.log.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err="1" smtClean="0">
                <a:latin typeface="Courier New" pitchFamily="49" charset="0"/>
                <a:cs typeface="Courier New" pitchFamily="49" charset="0"/>
              </a:rPr>
              <a:t>impl</a:t>
            </a:r>
            <a:r>
              <a:rPr lang="en-US" sz="1200" baseline="0" dirty="0" smtClean="0">
                <a:latin typeface="Courier New" pitchFamily="49" charset="0"/>
                <a:cs typeface="Courier New" pitchFamily="49" charset="0"/>
              </a:rPr>
              <a:t>=exec is for shell scripts, also ant and python can be used.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E49B-A4C1-47D5-94F7-D327A7E0AC74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 much</a:t>
            </a:r>
            <a:r>
              <a:rPr lang="en-US" baseline="0" dirty="0" smtClean="0"/>
              <a:t> value unless you can connect it with other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E49B-A4C1-47D5-94F7-D327A7E0AC74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aseline="0" dirty="0" smtClean="0">
                <a:latin typeface="Courier New" pitchFamily="49" charset="0"/>
                <a:cs typeface="Courier New" pitchFamily="49" charset="0"/>
              </a:rPr>
              <a:t>Detailed Example: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process.greeting.id=greeting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process.greeting.args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=/dr01/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mwug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/scripts/greeting.sh ${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appdir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process.greeting.impl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=exec</a:t>
            </a:r>
          </a:p>
          <a:p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process.greeting.console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=true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process.greeting2.id=greeting2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process.greeting2.args=/dr01/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mwug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/scripts/greeting.sh ${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appdir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process.greeting2.impl=exec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process.greeting2.console=false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process.t1.id=status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process.t1.anchorbefore=greeting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process.t2.id=status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process.t2.anchorafter=greeting2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Results:</a:t>
            </a:r>
          </a:p>
          <a:p>
            <a:endParaRPr lang="en-US" dirty="0" smtClean="0"/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-bash-4.1#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yab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status</a:t>
            </a:r>
          </a:p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                              status (33 tasks)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-----------------------------------------------------------------------------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1/33  greeting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Current Date and Time is: Fri Sep 29 07:38:58 PDT 2017</a:t>
            </a:r>
          </a:p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Running from /dr01/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qadapps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OK (0.020 s)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2/33 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adminserver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-status                                    STARTED (0.679 s)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3/33 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nameserver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-status                                     STARTED (0.363 s)</a:t>
            </a:r>
          </a:p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4/33  database-custom-status                                STARTED (0.02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….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31/33 daemon-status                                         OK (1.268 s)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32/33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qxo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-services-status                                   STARTED (0.026 s)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33/33 greeting2                                             OK (0.003 s)</a:t>
            </a: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BUILD SUCCESSFUL (14.944 s)</a:t>
            </a:r>
          </a:p>
          <a:p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E49B-A4C1-47D5-94F7-D327A7E0AC74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CTRL-D to</a:t>
            </a:r>
            <a:r>
              <a:rPr lang="en-US" baseline="0" dirty="0" smtClean="0"/>
              <a:t> exit out of </a:t>
            </a:r>
            <a:r>
              <a:rPr lang="en-US" baseline="0" dirty="0" err="1" smtClean="0"/>
              <a:t>yab</a:t>
            </a:r>
            <a:r>
              <a:rPr lang="en-US" baseline="0" dirty="0" smtClean="0"/>
              <a:t> shell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E49B-A4C1-47D5-94F7-D327A7E0AC74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DE49B-A4C1-47D5-94F7-D327A7E0AC74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9229-0338-42ED-B381-B07640D0C1A1}" type="datetimeFigureOut">
              <a:rPr lang="en-US" smtClean="0"/>
              <a:pPr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4734E-A782-4951-AC08-A53F33549D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documentlibrary.qad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WAYS YAB WILL IMPROVE YOUR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Mark Clevenger</a:t>
            </a:r>
          </a:p>
          <a:p>
            <a:r>
              <a:rPr lang="en-US" dirty="0" smtClean="0"/>
              <a:t>QAD</a:t>
            </a:r>
          </a:p>
          <a:p>
            <a:r>
              <a:rPr lang="en-US" dirty="0" smtClean="0"/>
              <a:t>MWUG, Oct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#2 Maybe not </a:t>
            </a:r>
            <a:r>
              <a:rPr lang="en-US" i="1" dirty="0" smtClean="0"/>
              <a:t>that </a:t>
            </a:r>
            <a:r>
              <a:rPr lang="en-US" dirty="0" smtClean="0"/>
              <a:t>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Create .</a:t>
            </a:r>
            <a:r>
              <a:rPr lang="en-US" dirty="0" err="1" smtClean="0"/>
              <a:t>st</a:t>
            </a:r>
            <a:r>
              <a:rPr lang="en-US" dirty="0" smtClean="0"/>
              <a:t> files to fit your requirements</a:t>
            </a:r>
          </a:p>
          <a:p>
            <a:pPr>
              <a:buNone/>
            </a:pPr>
            <a:r>
              <a:rPr lang="en-US" dirty="0" smtClean="0"/>
              <a:t>Edit </a:t>
            </a:r>
            <a:r>
              <a:rPr lang="en-US" dirty="0" err="1" smtClean="0"/>
              <a:t>install.conf</a:t>
            </a:r>
            <a:r>
              <a:rPr lang="en-US" dirty="0" smtClean="0"/>
              <a:t> file:</a:t>
            </a:r>
          </a:p>
          <a:p>
            <a:r>
              <a:rPr lang="en-US" dirty="0" smtClean="0"/>
              <a:t>Set values for questions from Item #</a:t>
            </a:r>
            <a:r>
              <a:rPr lang="en-US" dirty="0" smtClean="0"/>
              <a:t>1</a:t>
            </a:r>
          </a:p>
          <a:p>
            <a:r>
              <a:rPr lang="en-US" dirty="0" smtClean="0"/>
              <a:t>Set </a:t>
            </a:r>
            <a:r>
              <a:rPr lang="en-US" dirty="0" smtClean="0"/>
              <a:t>values for database directories and .</a:t>
            </a:r>
            <a:r>
              <a:rPr lang="en-US" dirty="0" err="1" smtClean="0"/>
              <a:t>st</a:t>
            </a:r>
            <a:r>
              <a:rPr lang="en-US" dirty="0" smtClean="0"/>
              <a:t> files</a:t>
            </a:r>
          </a:p>
          <a:p>
            <a:r>
              <a:rPr lang="en-US" dirty="0" smtClean="0"/>
              <a:t>Set values for any Open Edge startup </a:t>
            </a:r>
            <a:r>
              <a:rPr lang="en-US" dirty="0" smtClean="0"/>
              <a:t>parameters</a:t>
            </a:r>
            <a:endParaRPr lang="en-US" dirty="0" smtClean="0"/>
          </a:p>
          <a:p>
            <a:r>
              <a:rPr lang="en-US" dirty="0" smtClean="0"/>
              <a:t>Set values for tomcat</a:t>
            </a:r>
          </a:p>
          <a:p>
            <a:r>
              <a:rPr lang="en-US" dirty="0" smtClean="0"/>
              <a:t>Optionally add settings for custom database(s) and custom </a:t>
            </a:r>
            <a:r>
              <a:rPr lang="en-US" dirty="0" err="1" smtClean="0"/>
              <a:t>appservers</a:t>
            </a:r>
            <a:r>
              <a:rPr lang="en-US" dirty="0" smtClean="0"/>
              <a:t>, if know at time of install (can be added later)</a:t>
            </a:r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#2 Maybe not </a:t>
            </a:r>
            <a:r>
              <a:rPr lang="en-US" i="1" dirty="0" smtClean="0"/>
              <a:t>that </a:t>
            </a:r>
            <a:r>
              <a:rPr lang="en-US" dirty="0" smtClean="0"/>
              <a:t>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cs typeface="Courier New" pitchFamily="49" charset="0"/>
              </a:rPr>
              <a:t>Install command with configuration file: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cd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/dr01/installs/image</a:t>
            </a:r>
            <a:br>
              <a:rPr lang="en-US" sz="20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 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./install –install-conf:/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home/mfg/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install.conf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73562"/>
          </a:xfrm>
        </p:spPr>
        <p:txBody>
          <a:bodyPr/>
          <a:lstStyle/>
          <a:p>
            <a:r>
              <a:rPr lang="en-US" dirty="0" smtClean="0"/>
              <a:t>#3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Backups </a:t>
            </a:r>
            <a:r>
              <a:rPr lang="en-US" dirty="0" smtClean="0"/>
              <a:t>made simple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 Backups made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y</a:t>
            </a:r>
            <a:r>
              <a:rPr lang="en-US" dirty="0" err="1" smtClean="0"/>
              <a:t>ab</a:t>
            </a:r>
            <a:r>
              <a:rPr lang="en-US" dirty="0" smtClean="0"/>
              <a:t> database-backup</a:t>
            </a:r>
          </a:p>
          <a:p>
            <a:pPr lvl="1"/>
            <a:r>
              <a:rPr lang="en-US" dirty="0" smtClean="0"/>
              <a:t>-tag </a:t>
            </a:r>
            <a:r>
              <a:rPr lang="en-US" dirty="0" smtClean="0"/>
              <a:t>parameter saves backup files </a:t>
            </a:r>
            <a:r>
              <a:rPr lang="en-US" dirty="0" smtClean="0"/>
              <a:t>in </a:t>
            </a:r>
            <a:r>
              <a:rPr lang="en-US" dirty="0" smtClean="0"/>
              <a:t>directory with name of tag</a:t>
            </a:r>
          </a:p>
          <a:p>
            <a:pPr lvl="1"/>
            <a:r>
              <a:rPr lang="en-US" dirty="0" smtClean="0"/>
              <a:t>Configuration settings:</a:t>
            </a:r>
          </a:p>
          <a:p>
            <a:pPr lvl="2"/>
            <a:r>
              <a:rPr lang="en-US" dirty="0" smtClean="0"/>
              <a:t>dbbackup.dir</a:t>
            </a:r>
          </a:p>
          <a:p>
            <a:pPr lvl="3"/>
            <a:r>
              <a:rPr lang="en-US" dirty="0" smtClean="0"/>
              <a:t>Location of backups</a:t>
            </a:r>
          </a:p>
          <a:p>
            <a:pPr lvl="2"/>
            <a:r>
              <a:rPr lang="en-US" dirty="0" err="1" smtClean="0"/>
              <a:t>dbbackup.timestamp</a:t>
            </a:r>
            <a:endParaRPr lang="en-US" dirty="0" smtClean="0"/>
          </a:p>
          <a:p>
            <a:pPr lvl="3"/>
            <a:r>
              <a:rPr lang="en-US" dirty="0" smtClean="0"/>
              <a:t>When true tag is a timestamp</a:t>
            </a:r>
          </a:p>
          <a:p>
            <a:pPr lvl="2"/>
            <a:r>
              <a:rPr lang="en-US" dirty="0" err="1"/>
              <a:t>d</a:t>
            </a:r>
            <a:r>
              <a:rPr lang="en-US" dirty="0" err="1" smtClean="0"/>
              <a:t>bbackup.timestampmax</a:t>
            </a:r>
            <a:endParaRPr lang="en-US" dirty="0" smtClean="0"/>
          </a:p>
          <a:p>
            <a:pPr lvl="3"/>
            <a:r>
              <a:rPr lang="en-US" dirty="0" smtClean="0"/>
              <a:t>Maximum number of </a:t>
            </a:r>
            <a:r>
              <a:rPr lang="en-US" dirty="0" err="1" smtClean="0"/>
              <a:t>timestamped</a:t>
            </a:r>
            <a:r>
              <a:rPr lang="en-US" dirty="0" smtClean="0"/>
              <a:t> backup tags to allow</a:t>
            </a:r>
          </a:p>
          <a:p>
            <a:pPr lvl="2"/>
            <a:r>
              <a:rPr lang="en-US" dirty="0" err="1" smtClean="0"/>
              <a:t>dbbackup.compress</a:t>
            </a:r>
            <a:endParaRPr lang="en-US" dirty="0" smtClean="0"/>
          </a:p>
          <a:p>
            <a:pPr lvl="3"/>
            <a:r>
              <a:rPr lang="en-US" dirty="0" smtClean="0"/>
              <a:t>When true backups are </a:t>
            </a:r>
            <a:r>
              <a:rPr lang="en-US" dirty="0" err="1" smtClean="0"/>
              <a:t>GZIP’ed</a:t>
            </a:r>
            <a:r>
              <a:rPr lang="en-US" dirty="0" smtClean="0"/>
              <a:t> (this is the default setting)</a:t>
            </a:r>
          </a:p>
          <a:p>
            <a:pPr lvl="3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 Backups made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 to </a:t>
            </a:r>
            <a:r>
              <a:rPr lang="en-US" dirty="0" err="1" smtClean="0"/>
              <a:t>configuration.properties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857250" lvl="3">
              <a:spcBef>
                <a:spcPts val="0"/>
              </a:spcBef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dbbackup.dir=/dr01/backups</a:t>
            </a:r>
          </a:p>
          <a:p>
            <a:pPr marL="857250" lvl="3">
              <a:spcBef>
                <a:spcPts val="0"/>
              </a:spcBef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dbbackup.timestamp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=true</a:t>
            </a:r>
          </a:p>
          <a:p>
            <a:pPr marL="857250" lvl="3">
              <a:spcBef>
                <a:spcPts val="0"/>
              </a:spcBef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dbbackup.timestampmax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=7</a:t>
            </a:r>
          </a:p>
          <a:p>
            <a:pPr marL="857250" lvl="3">
              <a:spcBef>
                <a:spcPts val="0"/>
              </a:spcBef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dbbackup.compress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=true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 Backups made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&gt; 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database-backup –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tag:Initial</a:t>
            </a:r>
            <a:endParaRPr lang="en-US" sz="3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35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                          database-backup (8 tasks)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1/8 database-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qadadm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-backup                                  OK (7.231 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2/8 database-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qadarc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-backup                                  OK (1.177 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3/8 database-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qadcpl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-backup                                  OK (7.841 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4/8 database-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qaddb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-backup                                   OK (12.627 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5/8 database-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qadhlp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-backup                                  OK (9.900 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6/8 database-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qadrcode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-backup                                OK (1.199 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7/8 database-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qxevents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-backup                                OK (2.067 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8/8 database-</a:t>
            </a:r>
            <a:r>
              <a:rPr lang="en-US" sz="3500" dirty="0" err="1" smtClean="0">
                <a:latin typeface="Courier New" pitchFamily="49" charset="0"/>
                <a:cs typeface="Courier New" pitchFamily="49" charset="0"/>
              </a:rPr>
              <a:t>qxodb</a:t>
            </a: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-backup                                   OK (5.531 s)</a:t>
            </a:r>
          </a:p>
          <a:p>
            <a:pPr>
              <a:buNone/>
            </a:pPr>
            <a:r>
              <a:rPr lang="en-US" sz="35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#3 Backups made simple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Related commands</a:t>
            </a:r>
          </a:p>
          <a:p>
            <a:pPr lvl="2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database-restore</a:t>
            </a:r>
          </a:p>
          <a:p>
            <a:pPr lvl="2"/>
            <a:r>
              <a:rPr lang="en-US" dirty="0" smtClean="0"/>
              <a:t>(use –tag to identify a specific </a:t>
            </a:r>
            <a:r>
              <a:rPr lang="en-US" dirty="0" smtClean="0"/>
              <a:t>backup, will otherwise use “default” as the tab)</a:t>
            </a:r>
            <a:endParaRPr lang="en-US" dirty="0" smtClean="0"/>
          </a:p>
          <a:p>
            <a:pPr lvl="2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database-backup-list</a:t>
            </a:r>
          </a:p>
          <a:p>
            <a:pPr lvl="2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database-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qaddb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-backup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>
            <a:normAutofit/>
          </a:bodyPr>
          <a:lstStyle/>
          <a:p>
            <a:r>
              <a:rPr lang="en-US" dirty="0" smtClean="0"/>
              <a:t>#4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Patch </a:t>
            </a:r>
            <a:r>
              <a:rPr lang="en-US" dirty="0" smtClean="0"/>
              <a:t>and Add-on installs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#4 Patch and Add-on installs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y</a:t>
            </a:r>
            <a:r>
              <a:rPr lang="en-US" dirty="0" err="1" smtClean="0"/>
              <a:t>ab</a:t>
            </a:r>
            <a:r>
              <a:rPr lang="en-US" dirty="0" smtClean="0"/>
              <a:t> install &lt;INSTALL-MEDIA&gt;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EXAMPLES: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install /home/mfg/qad-ee-fin-patch-2016.0.14.0.zip</a:t>
            </a:r>
          </a:p>
          <a:p>
            <a:pPr>
              <a:buNone/>
            </a:pP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2800" dirty="0" smtClean="0">
                <a:latin typeface="Courier New" pitchFamily="49" charset="0"/>
                <a:cs typeface="Courier New" pitchFamily="49" charset="0"/>
              </a:rPr>
              <a:t> install /home/mfg/integrated-customization-toolkit-yab-on-premise-4.1.22.0.zip</a:t>
            </a:r>
            <a:endParaRPr lang="en-US" sz="2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35562"/>
          </a:xfrm>
        </p:spPr>
        <p:txBody>
          <a:bodyPr/>
          <a:lstStyle/>
          <a:p>
            <a:r>
              <a:rPr lang="en-US" dirty="0" smtClean="0"/>
              <a:t>#</a:t>
            </a:r>
            <a:r>
              <a:rPr lang="en-US" dirty="0" smtClean="0"/>
              <a:t>5</a:t>
            </a:r>
            <a:br>
              <a:rPr lang="en-US" dirty="0" smtClean="0"/>
            </a:br>
            <a:r>
              <a:rPr lang="en-US" dirty="0" smtClean="0"/>
              <a:t>Adding </a:t>
            </a:r>
            <a:r>
              <a:rPr lang="en-US" dirty="0" smtClean="0"/>
              <a:t>Custom Databases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 Clevenger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QAD employee for 4 years</a:t>
            </a:r>
          </a:p>
          <a:p>
            <a:r>
              <a:rPr lang="en-US" dirty="0" smtClean="0"/>
              <a:t>Worked </a:t>
            </a:r>
            <a:r>
              <a:rPr lang="en-US" dirty="0" smtClean="0"/>
              <a:t>for EDS/HP supporting QAD (MFG/PRO SP 9 and eB2) and Progress</a:t>
            </a:r>
          </a:p>
          <a:p>
            <a:r>
              <a:rPr lang="en-US" dirty="0" smtClean="0"/>
              <a:t>First YAB-based install in Summer 2016</a:t>
            </a:r>
          </a:p>
          <a:p>
            <a:r>
              <a:rPr lang="en-US" dirty="0" smtClean="0"/>
              <a:t>Taught several YAB-base Admin classes at QAD Corp and on-premise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#5 </a:t>
            </a:r>
            <a:r>
              <a:rPr lang="en-US" dirty="0" smtClean="0"/>
              <a:t>Adding Custom </a:t>
            </a:r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structure (custom.st) file</a:t>
            </a:r>
          </a:p>
          <a:p>
            <a:r>
              <a:rPr lang="en-US" dirty="0" smtClean="0"/>
              <a:t>Create schema (</a:t>
            </a:r>
            <a:r>
              <a:rPr lang="en-US" dirty="0" err="1" smtClean="0"/>
              <a:t>custom.df</a:t>
            </a:r>
            <a:r>
              <a:rPr lang="en-US" dirty="0" smtClean="0"/>
              <a:t>) file</a:t>
            </a:r>
          </a:p>
          <a:p>
            <a:pPr>
              <a:buNone/>
            </a:pP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#5 Custom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Make entries in </a:t>
            </a:r>
            <a:r>
              <a:rPr lang="en-US" dirty="0" err="1" smtClean="0"/>
              <a:t>configuration.properties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# @extends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db._base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db.custom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db.custom.physicalname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=custom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db.custom.structurefile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=/home/mfg/CUSTOMDB/custom.st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# @extends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dbserver._base</a:t>
            </a: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dbserver.custom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dbserver.custom.name=db-${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db.custom.physicalname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dbserver.custom.databasename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=${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db.custom.dir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}/${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db.custom.physicalname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5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#5 Custom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Make entries in </a:t>
            </a:r>
            <a:r>
              <a:rPr lang="en-US" dirty="0" err="1" smtClean="0"/>
              <a:t>configuration.properties</a:t>
            </a:r>
            <a:r>
              <a:rPr lang="en-US" dirty="0" smtClean="0"/>
              <a:t> (cont’d):</a:t>
            </a:r>
          </a:p>
          <a:p>
            <a:pPr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bootstrap.default.databases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db.custom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# @append</a:t>
            </a: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code._base.databases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db.custom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schema.customization-custom.database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db.custom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schema.customization-custom.file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=/home/mfg/CUSTOMDB/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custom.df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#5 Custom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Update the environment</a:t>
            </a:r>
          </a:p>
          <a:p>
            <a:pPr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update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update (327 tasks)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1/327   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qxtend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-stage                                        SKIPPED (0.004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2/327   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adminserver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-update                                  OK (0.012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3/327   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adminserver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plugins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-configure                       SKIPPED (0.014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4/327   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adminserver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-script                                  OK (0.080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5/327   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nameserver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-script                                   OK (0.044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6/327   database-script                                     OK (0.358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325/327 metadata-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fincore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-update                             SKIPPED (0.002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326/327 metadata-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mfgcoreplus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-update                         SKIPPED (0.002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327/327 </a:t>
            </a:r>
            <a:r>
              <a:rPr lang="en-US" sz="1300" dirty="0" err="1" smtClean="0">
                <a:latin typeface="Courier New" pitchFamily="49" charset="0"/>
                <a:cs typeface="Courier New" pitchFamily="49" charset="0"/>
              </a:rPr>
              <a:t>qxtend</a:t>
            </a: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-application-id-update                        OK (0.071 s)</a:t>
            </a: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</a:t>
            </a:r>
          </a:p>
          <a:p>
            <a:pPr>
              <a:buNone/>
            </a:pPr>
            <a:endParaRPr lang="en-US" sz="13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300" dirty="0" smtClean="0">
                <a:latin typeface="Courier New" pitchFamily="49" charset="0"/>
                <a:cs typeface="Courier New" pitchFamily="49" charset="0"/>
              </a:rPr>
              <a:t>BUILD SUCCESSFUL (10:29 m)</a:t>
            </a:r>
          </a:p>
          <a:p>
            <a:pPr>
              <a:buNone/>
            </a:pPr>
            <a:endParaRPr lang="en-US" sz="13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16362"/>
          </a:xfrm>
        </p:spPr>
        <p:txBody>
          <a:bodyPr/>
          <a:lstStyle/>
          <a:p>
            <a:r>
              <a:rPr lang="en-US" dirty="0" smtClean="0"/>
              <a:t>#6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After </a:t>
            </a:r>
            <a:r>
              <a:rPr lang="en-US" dirty="0" smtClean="0"/>
              <a:t>Image Setup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#6 After Image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addai.st with </a:t>
            </a:r>
            <a:r>
              <a:rPr lang="en-US" dirty="0" err="1" smtClean="0"/>
              <a:t>ai</a:t>
            </a:r>
            <a:r>
              <a:rPr lang="en-US" dirty="0" smtClean="0"/>
              <a:t> extents defined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prostrct</a:t>
            </a:r>
            <a:r>
              <a:rPr lang="en-US" dirty="0" smtClean="0"/>
              <a:t> add or </a:t>
            </a:r>
            <a:r>
              <a:rPr lang="en-US" dirty="0" err="1" smtClean="0"/>
              <a:t>prostrct</a:t>
            </a:r>
            <a:r>
              <a:rPr lang="en-US" dirty="0" smtClean="0"/>
              <a:t> </a:t>
            </a:r>
            <a:r>
              <a:rPr lang="en-US" dirty="0" err="1" smtClean="0"/>
              <a:t>addonline</a:t>
            </a:r>
            <a:r>
              <a:rPr lang="en-US" dirty="0" smtClean="0"/>
              <a:t> to add </a:t>
            </a:r>
            <a:r>
              <a:rPr lang="en-US" dirty="0" err="1" smtClean="0"/>
              <a:t>ai</a:t>
            </a:r>
            <a:r>
              <a:rPr lang="en-US" dirty="0" smtClean="0"/>
              <a:t> extents</a:t>
            </a:r>
          </a:p>
          <a:p>
            <a:r>
              <a:rPr lang="en-US" dirty="0" smtClean="0"/>
              <a:t>Back up </a:t>
            </a:r>
            <a:r>
              <a:rPr lang="en-US" dirty="0" err="1" smtClean="0"/>
              <a:t>datbases</a:t>
            </a:r>
            <a:endParaRPr lang="en-US" dirty="0" smtClean="0"/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database-backup</a:t>
            </a:r>
          </a:p>
          <a:p>
            <a:r>
              <a:rPr lang="en-US" dirty="0" smtClean="0">
                <a:cs typeface="Courier New" pitchFamily="49" charset="0"/>
              </a:rPr>
              <a:t>Enable AI</a:t>
            </a:r>
          </a:p>
          <a:p>
            <a:pPr lvl="1">
              <a:buNone/>
            </a:pPr>
            <a:r>
              <a:rPr lang="en-US" dirty="0" smtClean="0"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database-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-enable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#6 After Image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-bash-4.1#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(9 tasks)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1/9 database-custom-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  OK (2.610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2/9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qadadm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  SKIPPED (0.033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3/9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qadarc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  SKIPPED (0.038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4/9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qadcpl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  SKIPPED (0.038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5/9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qaddb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   OK (10.699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6/9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qadhlp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  SKIPPED (0.038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7/9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qadrcode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SKIPPED (0.042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8/9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qxevents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SKIPPED (0.038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9/9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qxodb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-enable                                SKIPPED (0.036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BUILD SUCCESSFUL (14.896 s)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#6 After Image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Autoarchive</a:t>
            </a:r>
            <a:r>
              <a:rPr lang="en-US" dirty="0" smtClean="0"/>
              <a:t> and AI </a:t>
            </a:r>
            <a:r>
              <a:rPr lang="en-US" dirty="0" smtClean="0"/>
              <a:t>Writer in </a:t>
            </a:r>
            <a:r>
              <a:rPr lang="en-US" dirty="0" err="1" smtClean="0"/>
              <a:t>configuration.properties</a:t>
            </a:r>
            <a:r>
              <a:rPr lang="en-US" dirty="0" smtClean="0"/>
              <a:t>:</a:t>
            </a:r>
          </a:p>
          <a:p>
            <a:pPr lvl="1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dbserver.qaddb.archivaldir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=/dr01/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ai_arch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dbserver.qaddb.archivalinterval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=600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dbserver.qaddb.afterimageprocess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=true</a:t>
            </a:r>
          </a:p>
          <a:p>
            <a:pPr>
              <a:buNone/>
            </a:pPr>
            <a:r>
              <a:rPr lang="en-US" sz="1800" i="1" dirty="0" smtClean="0"/>
              <a:t>		Repeat for each database as required </a:t>
            </a:r>
          </a:p>
          <a:p>
            <a:pPr>
              <a:buNone/>
            </a:pPr>
            <a:endParaRPr lang="en-US" sz="1800" i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stop</a:t>
            </a:r>
          </a:p>
          <a:p>
            <a:pPr lvl="1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database-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ai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archiver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-enable</a:t>
            </a:r>
          </a:p>
          <a:p>
            <a:pPr lvl="1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update</a:t>
            </a:r>
          </a:p>
          <a:p>
            <a:pPr>
              <a:buNone/>
            </a:pP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800" i="1" dirty="0" smtClean="0"/>
              <a:t>	At this point the archiving will begin</a:t>
            </a:r>
            <a:endParaRPr lang="en-US" sz="1800" i="1" dirty="0"/>
          </a:p>
          <a:p>
            <a:pPr>
              <a:buNone/>
            </a:pPr>
            <a:endParaRPr lang="en-US" sz="1600" i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>
            <a:normAutofit/>
          </a:bodyPr>
          <a:lstStyle/>
          <a:p>
            <a:r>
              <a:rPr lang="en-US" dirty="0" smtClean="0"/>
              <a:t>#7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Compiling </a:t>
            </a:r>
            <a:r>
              <a:rPr lang="en-US" dirty="0" smtClean="0"/>
              <a:t>Custom Code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#7 Compiling Custom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Create source directories</a:t>
            </a:r>
          </a:p>
          <a:p>
            <a:pPr lvl="1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-p &lt;INSTALL_DIR&gt;/customizations/mfg/default/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/us/xx</a:t>
            </a:r>
          </a:p>
          <a:p>
            <a:pPr lvl="1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Copy source files to above directory</a:t>
            </a:r>
          </a:p>
          <a:p>
            <a:endParaRPr lang="en-US" sz="2000" dirty="0" smtClean="0">
              <a:cs typeface="Courier New" pitchFamily="49" charset="0"/>
            </a:endParaRPr>
          </a:p>
          <a:p>
            <a:r>
              <a:rPr lang="en-US" sz="2000" dirty="0" smtClean="0">
                <a:cs typeface="Courier New" pitchFamily="49" charset="0"/>
              </a:rPr>
              <a:t> </a:t>
            </a:r>
            <a:r>
              <a:rPr lang="en-US" sz="2000" dirty="0" smtClean="0">
                <a:cs typeface="Courier New" pitchFamily="49" charset="0"/>
              </a:rPr>
              <a:t>Compile programs </a:t>
            </a:r>
          </a:p>
          <a:p>
            <a:pPr lvl="2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–v code-mfg-customizations-update</a:t>
            </a:r>
          </a:p>
          <a:p>
            <a:pPr lvl="2">
              <a:buNone/>
            </a:pPr>
            <a:endParaRPr lang="en-US" sz="1600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sz="1600" dirty="0" smtClean="0">
                <a:cs typeface="Courier New" pitchFamily="49" charset="0"/>
              </a:rPr>
              <a:t>-v prints log messages to screen</a:t>
            </a:r>
          </a:p>
          <a:p>
            <a:pPr lvl="2">
              <a:buNone/>
            </a:pPr>
            <a:endParaRPr lang="en-US" sz="1600" dirty="0" smtClean="0">
              <a:cs typeface="Courier New" pitchFamily="49" charset="0"/>
            </a:endParaRPr>
          </a:p>
          <a:p>
            <a:endParaRPr lang="en-US" sz="2400" dirty="0"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yab</a:t>
            </a:r>
            <a:r>
              <a:rPr lang="en-US" dirty="0" smtClean="0"/>
              <a:t>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YAB : Your Application Builder</a:t>
            </a:r>
          </a:p>
          <a:p>
            <a:r>
              <a:rPr lang="en-US" dirty="0" smtClean="0"/>
              <a:t>Replaces QDT, which replaced MFG/UTIL</a:t>
            </a:r>
          </a:p>
          <a:p>
            <a:r>
              <a:rPr lang="en-US" dirty="0" smtClean="0"/>
              <a:t>Once installed, always use </a:t>
            </a:r>
            <a:r>
              <a:rPr lang="en-US" dirty="0" err="1" smtClean="0"/>
              <a:t>configuration.properties</a:t>
            </a:r>
            <a:r>
              <a:rPr lang="en-US" dirty="0" smtClean="0"/>
              <a:t> file to make changes to the QAD EE installation.</a:t>
            </a:r>
          </a:p>
          <a:p>
            <a:pPr lvl="1"/>
            <a:r>
              <a:rPr lang="en-US" dirty="0" smtClean="0"/>
              <a:t>Located in &lt;INSTALL-DIR&gt;/build/configuration/</a:t>
            </a:r>
          </a:p>
          <a:p>
            <a:r>
              <a:rPr lang="en-US" dirty="0" err="1" smtClean="0"/>
              <a:t>Yab</a:t>
            </a:r>
            <a:r>
              <a:rPr lang="en-US" dirty="0" smtClean="0"/>
              <a:t> log is </a:t>
            </a:r>
          </a:p>
          <a:p>
            <a:pPr lvl="1"/>
            <a:r>
              <a:rPr lang="en-US" smtClean="0"/>
              <a:t>&lt;INSTALL-DIR&gt;/build/logs/yab.log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#7 Compiling Custom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Multiple Custom Code Directories</a:t>
            </a:r>
          </a:p>
          <a:p>
            <a:pPr>
              <a:buNone/>
            </a:pPr>
            <a:r>
              <a:rPr lang="en-US" sz="2400" dirty="0" smtClean="0"/>
              <a:t>In addition to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&lt;INSTALL_DIR&gt;/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customizations/mfg/default/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/us/xx</a:t>
            </a:r>
          </a:p>
          <a:p>
            <a:pPr>
              <a:buNone/>
            </a:pPr>
            <a:r>
              <a:rPr lang="en-US" sz="2000" dirty="0" smtClean="0">
                <a:cs typeface="Courier New" pitchFamily="49" charset="0"/>
              </a:rPr>
              <a:t>You can create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&lt;INSTALL_DIR&gt;/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customizations/mfg/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test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/us/xx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INSTALL_DIR&gt;/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customizations/mfg/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dev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/us/xx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INSTALL_DIR&gt;/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customizations/mfg/</a:t>
            </a:r>
            <a:r>
              <a:rPr lang="en-US" sz="20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mark1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src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/us/xx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reconfigure</a:t>
            </a:r>
          </a:p>
          <a:p>
            <a:pPr>
              <a:buNone/>
            </a:pPr>
            <a:r>
              <a:rPr lang="en-US" sz="2000" dirty="0" smtClean="0">
                <a:cs typeface="Courier New" pitchFamily="49" charset="0"/>
              </a:rPr>
              <a:t>Compile :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code-mfg-customizations-customizations-test-update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code-mfg-customizations-customizations-dev-update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code-mfg-customizations-customizations-mark1-update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21162"/>
          </a:xfrm>
        </p:spPr>
        <p:txBody>
          <a:bodyPr>
            <a:normAutofit/>
          </a:bodyPr>
          <a:lstStyle/>
          <a:p>
            <a:r>
              <a:rPr lang="en-US" dirty="0" smtClean="0"/>
              <a:t>#8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YAB </a:t>
            </a:r>
            <a:r>
              <a:rPr lang="en-US" dirty="0" smtClean="0"/>
              <a:t>is customizable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YAB is customizable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example </a:t>
            </a:r>
          </a:p>
          <a:p>
            <a:r>
              <a:rPr lang="en-US" dirty="0" smtClean="0"/>
              <a:t>Text of greeting.sh: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#!/bin/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sh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#</a:t>
            </a:r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echo</a:t>
            </a:r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echo "Current Date and Time is: `date`"</a:t>
            </a:r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echo</a:t>
            </a:r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echo "Running from $1"</a:t>
            </a:r>
          </a:p>
          <a:p>
            <a:pPr lvl="1">
              <a:buNone/>
            </a:pPr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echo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YAB is customizable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incorporate the script into </a:t>
            </a:r>
            <a:r>
              <a:rPr lang="en-US" dirty="0" err="1" smtClean="0"/>
              <a:t>yab</a:t>
            </a:r>
            <a:r>
              <a:rPr lang="en-US" dirty="0" smtClean="0"/>
              <a:t>, make these changes to </a:t>
            </a:r>
            <a:r>
              <a:rPr lang="en-US" dirty="0" err="1" smtClean="0"/>
              <a:t>configuration.properties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process.greeting.id=greeting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process.greeting.args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=/dr01/scripts/greeting.sh ${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appdir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process.greeting.impl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=exec</a:t>
            </a:r>
          </a:p>
          <a:p>
            <a:pPr>
              <a:buNone/>
            </a:pP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process.greeting.console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=true</a:t>
            </a:r>
          </a:p>
          <a:p>
            <a:pPr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YAB is customizable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sz="2400" dirty="0" smtClean="0">
                <a:cs typeface="Courier New" pitchFamily="49" charset="0"/>
              </a:rPr>
              <a:t>TEST In YAB:</a:t>
            </a:r>
            <a:endParaRPr lang="en-US" sz="2400" dirty="0" smtClean="0"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bash-4.1#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greeting</a:t>
            </a:r>
          </a:p>
          <a:p>
            <a:pPr marL="0">
              <a:spcBef>
                <a:spcPts val="0"/>
              </a:spcBef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                             greeting (1 task)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1/1 greeting</a:t>
            </a: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Current Date and Time is: Thu Sep 28 14:31:37 PDT 2017</a:t>
            </a:r>
          </a:p>
          <a:p>
            <a:pPr marL="0">
              <a:spcBef>
                <a:spcPts val="0"/>
              </a:spcBef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Running from /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dr01/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qadapps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OK (0.025 s)</a:t>
            </a: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</a:t>
            </a: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BUILD SUCCESSFUL (4.439 s)</a:t>
            </a:r>
          </a:p>
          <a:p>
            <a:pPr marL="0">
              <a:spcBef>
                <a:spcPts val="0"/>
              </a:spcBef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YAB is customizable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Link to other process – add anchor in </a:t>
            </a:r>
            <a:r>
              <a:rPr lang="en-US" dirty="0" err="1" smtClean="0"/>
              <a:t>configuration.properties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process.t1.id=status</a:t>
            </a:r>
          </a:p>
          <a:p>
            <a:pPr lvl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process.t1.anchorbefore=greeting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YAB is customizable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>
                <a:cs typeface="Courier New" pitchFamily="49" charset="0"/>
              </a:rPr>
              <a:t>Results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-bash-4.1#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status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status (32 tasks)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-----------------------------------------------------------------------------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1/32  greeting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Current Date and Time is: Fri Sep 29 07:34:56 PDT 2017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Running from /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dr01/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qadapps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OK (0.012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2/32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adminserver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-status                                    STARTED (0.866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3/32 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nameserver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-status                                     STARTED (0.414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4/32  database-custom-status                                STARTED (0.021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5/32 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qadadm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-status                                STARTED (0.011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6/32 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qaddb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-status                                 STARTED (0.011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7/32 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qadhlp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-status                                STARTED (0.011 s)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8/32  database-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qxevents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-status                              STARTED (0.011 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#8 YAB is customizable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YAB processes can be ran in parallel</a:t>
            </a:r>
          </a:p>
          <a:p>
            <a:r>
              <a:rPr lang="en-US" dirty="0" smtClean="0"/>
              <a:t>Example for start: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process.start.id=start</a:t>
            </a:r>
          </a:p>
          <a:p>
            <a:pPr lvl="1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process.start.parallel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=true</a:t>
            </a:r>
          </a:p>
          <a:p>
            <a:pPr lvl="1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threads=4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449762"/>
          </a:xfrm>
        </p:spPr>
        <p:txBody>
          <a:bodyPr>
            <a:normAutofit/>
          </a:bodyPr>
          <a:lstStyle/>
          <a:p>
            <a:r>
              <a:rPr lang="en-US" dirty="0" smtClean="0"/>
              <a:t>#9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Multiple </a:t>
            </a:r>
            <a:r>
              <a:rPr lang="en-US" dirty="0" smtClean="0"/>
              <a:t>Environments on one server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#9 Multiple Environments on one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encouraged</a:t>
            </a:r>
          </a:p>
          <a:p>
            <a:r>
              <a:rPr lang="en-US" dirty="0" smtClean="0"/>
              <a:t>Requires OPEN EDGE install for each environment</a:t>
            </a:r>
          </a:p>
          <a:p>
            <a:r>
              <a:rPr lang="en-US" dirty="0" smtClean="0"/>
              <a:t>Set </a:t>
            </a:r>
            <a:r>
              <a:rPr lang="en-US" dirty="0" err="1" smtClean="0"/>
              <a:t>fathomEnabled</a:t>
            </a:r>
            <a:r>
              <a:rPr lang="en-US" dirty="0" smtClean="0"/>
              <a:t>=false in $DLC/</a:t>
            </a:r>
            <a:r>
              <a:rPr lang="en-US" dirty="0" err="1" smtClean="0"/>
              <a:t>fathom.init.params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5962"/>
          </a:xfrm>
        </p:spPr>
        <p:txBody>
          <a:bodyPr>
            <a:normAutofit/>
          </a:bodyPr>
          <a:lstStyle/>
          <a:p>
            <a:r>
              <a:rPr lang="en-US" dirty="0" smtClean="0"/>
              <a:t>#1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/>
              <a:t>Install is Easy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#9 Multiple Environments on one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Key Items to change in </a:t>
            </a:r>
            <a:r>
              <a:rPr lang="en-US" dirty="0" err="1" smtClean="0"/>
              <a:t>install.conf</a:t>
            </a:r>
            <a:endParaRPr lang="en-US" dirty="0" smtClean="0"/>
          </a:p>
          <a:p>
            <a:pPr lvl="1"/>
            <a:r>
              <a:rPr lang="en-US" dirty="0" smtClean="0"/>
              <a:t>install-instance</a:t>
            </a:r>
          </a:p>
          <a:p>
            <a:pPr lvl="1"/>
            <a:r>
              <a:rPr lang="en-US" dirty="0" smtClean="0"/>
              <a:t>openedge.dir</a:t>
            </a:r>
          </a:p>
          <a:p>
            <a:pPr lvl="1"/>
            <a:r>
              <a:rPr lang="en-US" dirty="0" smtClean="0"/>
              <a:t>environment.id</a:t>
            </a:r>
          </a:p>
          <a:p>
            <a:pPr lvl="1"/>
            <a:r>
              <a:rPr lang="en-US" dirty="0" smtClean="0"/>
              <a:t>environment.name</a:t>
            </a:r>
          </a:p>
          <a:p>
            <a:pPr lvl="1"/>
            <a:r>
              <a:rPr lang="en-US" dirty="0" smtClean="0"/>
              <a:t>p</a:t>
            </a:r>
            <a:r>
              <a:rPr lang="en-US" dirty="0" smtClean="0"/>
              <a:t>orts</a:t>
            </a:r>
          </a:p>
          <a:p>
            <a:pPr lvl="1"/>
            <a:r>
              <a:rPr lang="en-US" dirty="0" smtClean="0"/>
              <a:t>dynamic-ports</a:t>
            </a:r>
          </a:p>
          <a:p>
            <a:pPr lvl="1"/>
            <a:r>
              <a:rPr lang="en-US" dirty="0" smtClean="0"/>
              <a:t>Database name and/or location</a:t>
            </a:r>
          </a:p>
          <a:p>
            <a:pPr lvl="1"/>
            <a:r>
              <a:rPr lang="en-US" dirty="0" err="1" smtClean="0"/>
              <a:t>Appserver</a:t>
            </a:r>
            <a:r>
              <a:rPr lang="en-US" dirty="0" smtClean="0"/>
              <a:t> names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#9 Multiple Environments on one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Ports and Dynamic Ports setting</a:t>
            </a: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A range of TCP/IP ports to allocate to services that require a stable port.</a:t>
            </a: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##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Once a port is allocated to a service that service will continue to be bound</a:t>
            </a: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to the port.</a:t>
            </a: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Syntax:</a:t>
            </a: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ports=[LOWER BOUND (inclusive)]-[UPPER BOUND (exclusive)]</a:t>
            </a: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ports=32000-32100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 A range of TCP/IP ports to allocate to services that require a dynamic port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 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The service may be allocated a different port in different sessions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.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Syntax:</a:t>
            </a: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# ports=[LOWER BOUND (inclusive)]-[UPPER BOUND (exclusive)]</a:t>
            </a:r>
          </a:p>
          <a:p>
            <a:pPr lvl="1"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dynamic-ports=31026-32000</a:t>
            </a:r>
          </a:p>
          <a:p>
            <a:pPr lvl="1">
              <a:buNone/>
            </a:pP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44962"/>
          </a:xfrm>
        </p:spPr>
        <p:txBody>
          <a:bodyPr>
            <a:normAutofit/>
          </a:bodyPr>
          <a:lstStyle/>
          <a:p>
            <a:r>
              <a:rPr lang="en-US" dirty="0" smtClean="0"/>
              <a:t>#10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Key </a:t>
            </a:r>
            <a:r>
              <a:rPr lang="en-US" dirty="0" smtClean="0"/>
              <a:t>commands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you </a:t>
            </a:r>
            <a:r>
              <a:rPr lang="en-US" dirty="0" smtClean="0"/>
              <a:t>need to know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y</a:t>
            </a:r>
            <a:r>
              <a:rPr lang="en-US" dirty="0" err="1" smtClean="0"/>
              <a:t>ab</a:t>
            </a:r>
            <a:r>
              <a:rPr lang="en-US" dirty="0" smtClean="0"/>
              <a:t> help	</a:t>
            </a:r>
          </a:p>
          <a:p>
            <a:pPr lvl="1"/>
            <a:r>
              <a:rPr lang="en-US" dirty="0" err="1" smtClean="0"/>
              <a:t>yab</a:t>
            </a:r>
            <a:r>
              <a:rPr lang="en-US" dirty="0" smtClean="0"/>
              <a:t> help &lt;PROCESS&gt;</a:t>
            </a:r>
          </a:p>
          <a:p>
            <a:pPr lvl="1"/>
            <a:r>
              <a:rPr lang="en-US" dirty="0" err="1" smtClean="0"/>
              <a:t>yab</a:t>
            </a:r>
            <a:r>
              <a:rPr lang="en-US" dirty="0" smtClean="0"/>
              <a:t> help </a:t>
            </a:r>
            <a:r>
              <a:rPr lang="en-US" dirty="0" err="1" smtClean="0"/>
              <a:t>dbbackup</a:t>
            </a:r>
            <a:endParaRPr lang="en-US" dirty="0" smtClean="0"/>
          </a:p>
          <a:p>
            <a:r>
              <a:rPr lang="en-US" dirty="0" err="1" smtClean="0"/>
              <a:t>yab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endParaRPr lang="en-US" dirty="0" smtClean="0"/>
          </a:p>
          <a:p>
            <a:pPr lvl="1"/>
            <a:r>
              <a:rPr lang="en-US" dirty="0" err="1" smtClean="0"/>
              <a:t>yab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 db.*</a:t>
            </a:r>
          </a:p>
          <a:p>
            <a:pPr lvl="1"/>
            <a:r>
              <a:rPr lang="en-US" dirty="0" err="1" smtClean="0"/>
              <a:t>yab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 tomcat.*</a:t>
            </a:r>
          </a:p>
          <a:p>
            <a:pPr lvl="1"/>
            <a:r>
              <a:rPr lang="en-US" dirty="0" err="1" smtClean="0"/>
              <a:t>yab</a:t>
            </a:r>
            <a:r>
              <a:rPr lang="en-US" dirty="0" smtClean="0"/>
              <a:t> </a:t>
            </a:r>
            <a:r>
              <a:rPr lang="en-US" dirty="0" err="1" smtClean="0"/>
              <a:t>config</a:t>
            </a:r>
            <a:r>
              <a:rPr lang="en-US" dirty="0" smtClean="0"/>
              <a:t> *.port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yab</a:t>
            </a:r>
            <a:r>
              <a:rPr lang="en-US" dirty="0" smtClean="0"/>
              <a:t> start</a:t>
            </a:r>
          </a:p>
          <a:p>
            <a:pPr lvl="1"/>
            <a:r>
              <a:rPr lang="en-US" dirty="0" smtClean="0"/>
              <a:t>Starts</a:t>
            </a:r>
            <a:r>
              <a:rPr lang="en-US" baseline="0" dirty="0" smtClean="0"/>
              <a:t> everything</a:t>
            </a:r>
          </a:p>
          <a:p>
            <a:r>
              <a:rPr lang="en-US" dirty="0" err="1" smtClean="0"/>
              <a:t>yab</a:t>
            </a:r>
            <a:r>
              <a:rPr lang="en-US" dirty="0" smtClean="0"/>
              <a:t> stop</a:t>
            </a:r>
          </a:p>
          <a:p>
            <a:pPr lvl="1"/>
            <a:r>
              <a:rPr lang="en-US" dirty="0" smtClean="0"/>
              <a:t>Stops everything</a:t>
            </a:r>
          </a:p>
          <a:p>
            <a:r>
              <a:rPr lang="en-US" dirty="0" err="1" smtClean="0"/>
              <a:t>y</a:t>
            </a:r>
            <a:r>
              <a:rPr lang="en-US" dirty="0" err="1" smtClean="0"/>
              <a:t>ab</a:t>
            </a:r>
            <a:r>
              <a:rPr lang="en-US" dirty="0" smtClean="0"/>
              <a:t> restart</a:t>
            </a:r>
          </a:p>
          <a:p>
            <a:pPr lvl="1"/>
            <a:r>
              <a:rPr lang="en-US" dirty="0" smtClean="0"/>
              <a:t>Stops and starts everything</a:t>
            </a:r>
          </a:p>
          <a:p>
            <a:r>
              <a:rPr lang="en-US" dirty="0" err="1" smtClean="0"/>
              <a:t>yab</a:t>
            </a:r>
            <a:r>
              <a:rPr lang="en-US" dirty="0" smtClean="0"/>
              <a:t> status</a:t>
            </a:r>
          </a:p>
          <a:p>
            <a:pPr lvl="1"/>
            <a:r>
              <a:rPr lang="en-US" dirty="0" smtClean="0"/>
              <a:t>displays status of all processes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y</a:t>
            </a:r>
            <a:r>
              <a:rPr lang="en-US" dirty="0" err="1" smtClean="0"/>
              <a:t>ab</a:t>
            </a:r>
            <a:r>
              <a:rPr lang="en-US" dirty="0" smtClean="0"/>
              <a:t> update</a:t>
            </a:r>
          </a:p>
          <a:p>
            <a:pPr lvl="1"/>
            <a:r>
              <a:rPr lang="en-US" dirty="0" smtClean="0"/>
              <a:t>Applies changes from </a:t>
            </a:r>
            <a:r>
              <a:rPr lang="en-US" dirty="0" err="1" smtClean="0"/>
              <a:t>configuration.properties</a:t>
            </a:r>
            <a:endParaRPr lang="en-US" dirty="0" smtClean="0"/>
          </a:p>
          <a:p>
            <a:pPr lvl="1"/>
            <a:r>
              <a:rPr lang="en-US" dirty="0" smtClean="0"/>
              <a:t>Stops and starts the environment</a:t>
            </a:r>
          </a:p>
          <a:p>
            <a:r>
              <a:rPr lang="en-US" dirty="0" err="1" smtClean="0"/>
              <a:t>yab</a:t>
            </a:r>
            <a:r>
              <a:rPr lang="en-US" dirty="0" smtClean="0"/>
              <a:t> reconfigure</a:t>
            </a:r>
          </a:p>
          <a:p>
            <a:pPr lvl="1"/>
            <a:r>
              <a:rPr lang="en-US" dirty="0" smtClean="0"/>
              <a:t>Regenerates scripts and .xml files, etc</a:t>
            </a:r>
          </a:p>
          <a:p>
            <a:pPr lvl="1"/>
            <a:r>
              <a:rPr lang="en-US" dirty="0" smtClean="0"/>
              <a:t>Does not stop and start the environment</a:t>
            </a:r>
          </a:p>
          <a:p>
            <a:r>
              <a:rPr lang="en-US" dirty="0" err="1" smtClean="0"/>
              <a:t>yab</a:t>
            </a:r>
            <a:r>
              <a:rPr lang="en-US" dirty="0" smtClean="0"/>
              <a:t> shell</a:t>
            </a:r>
          </a:p>
          <a:p>
            <a:pPr lvl="1"/>
            <a:r>
              <a:rPr lang="en-US" dirty="0" smtClean="0"/>
              <a:t>Interactive command shell to run </a:t>
            </a:r>
            <a:r>
              <a:rPr lang="en-US" dirty="0" err="1" smtClean="0"/>
              <a:t>yab</a:t>
            </a:r>
            <a:r>
              <a:rPr lang="en-US" dirty="0" smtClean="0"/>
              <a:t> commands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rtl="0" eaLnBrk="1" latinLnBrk="0" hangingPunct="1"/>
            <a:r>
              <a:rPr lang="en-US" sz="4400" kern="12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yab</a:t>
            </a:r>
            <a:r>
              <a:rPr lang="en-US" sz="4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info</a:t>
            </a:r>
            <a:endParaRPr lang="en-US" sz="4400" dirty="0" smtClean="0"/>
          </a:p>
          <a:p>
            <a:pPr lvl="1" rtl="0" eaLnBrk="1" latinLnBrk="0" hangingPunct="1"/>
            <a:r>
              <a:rPr lang="en-US" sz="40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Displays</a:t>
            </a:r>
            <a:r>
              <a:rPr lang="en-US" sz="4000" kern="120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release information on components</a:t>
            </a:r>
            <a:endParaRPr lang="en-US" sz="40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pPr lvl="1" rtl="0" eaLnBrk="1" latinLnBrk="0" hangingPunct="1"/>
            <a:endParaRPr lang="en-US" sz="4000" kern="1200" dirty="0" smtClean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-bash-4.1#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info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INSTANCE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/dr01/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qadapps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qea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MODULES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archiving                                                  1.0.0.78       local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assistance-help-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ee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2016.0.0.2     local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base-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api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1.1.0.79       local</a:t>
            </a:r>
          </a:p>
          <a:p>
            <a:pPr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dde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-ant                                                    2.2.0.1        local</a:t>
            </a:r>
          </a:p>
          <a:p>
            <a:pPr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dde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-build                                                  2.2.0.49       local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-install                                                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1.3.0.28       local</a:t>
            </a:r>
          </a:p>
          <a:p>
            <a:pPr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yab-qra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   1.3.0.25       local</a:t>
            </a:r>
          </a:p>
          <a:p>
            <a:pPr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yab-qxtend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                1.3.0.27       local</a:t>
            </a:r>
          </a:p>
          <a:p>
            <a:pPr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-test                                                   1.3.0.5        local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* To print more detailed information use (-more).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BUILD SUCCESSFUL (1.786 s)</a:t>
            </a:r>
          </a:p>
          <a:p>
            <a:pPr>
              <a:buNone/>
            </a:pPr>
            <a:endParaRPr lang="en-US" sz="1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10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400" dirty="0" err="1" smtClean="0"/>
              <a:t>yab</a:t>
            </a:r>
            <a:r>
              <a:rPr lang="en-US" sz="4400" dirty="0" smtClean="0"/>
              <a:t> </a:t>
            </a:r>
            <a:r>
              <a:rPr lang="en-US" sz="4400" dirty="0" err="1" smtClean="0"/>
              <a:t>env</a:t>
            </a:r>
            <a:r>
              <a:rPr lang="en-US" sz="4400" dirty="0" smtClean="0"/>
              <a:t>-info</a:t>
            </a:r>
            <a:endParaRPr lang="en-US" dirty="0" smtClean="0"/>
          </a:p>
          <a:p>
            <a:pPr lvl="1"/>
            <a:r>
              <a:rPr lang="en-US" sz="4000" dirty="0" smtClean="0"/>
              <a:t>Displays connection information for .NET UI install and </a:t>
            </a:r>
            <a:r>
              <a:rPr lang="en-US" sz="4000" dirty="0" err="1" smtClean="0"/>
              <a:t>Qxtend</a:t>
            </a:r>
            <a:r>
              <a:rPr lang="en-US" sz="4000" dirty="0" smtClean="0"/>
              <a:t> </a:t>
            </a:r>
            <a:r>
              <a:rPr lang="en-US" sz="4000" dirty="0" err="1" smtClean="0"/>
              <a:t>Servlet</a:t>
            </a:r>
            <a:endParaRPr lang="en-US" sz="4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-bash-4.1#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env</a:t>
            </a: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-info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Client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QAD Home  http://vmlinux.qad.com:22000/qadhome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.NET UI   http://vmlinux.qad.com:22000/qadui</a:t>
            </a:r>
          </a:p>
          <a:p>
            <a:pPr>
              <a:buNone/>
            </a:pPr>
            <a:r>
              <a:rPr lang="en-US" sz="1200" dirty="0" err="1" smtClean="0">
                <a:latin typeface="Courier New" pitchFamily="49" charset="0"/>
                <a:cs typeface="Courier New" pitchFamily="49" charset="0"/>
              </a:rPr>
              <a:t>QXtend</a:t>
            </a: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Inbound   http://vmlinux.qad.com:22095/qxi</a:t>
            </a: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                                 Outbound  http://vmlinux.qad.com:22095/qxo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* To print more detailed information use (-more).</a:t>
            </a:r>
          </a:p>
          <a:p>
            <a:pPr>
              <a:buNone/>
            </a:pPr>
            <a:endParaRPr lang="en-US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200" dirty="0" smtClean="0">
                <a:latin typeface="Courier New" pitchFamily="49" charset="0"/>
                <a:cs typeface="Courier New" pitchFamily="49" charset="0"/>
              </a:rPr>
              <a:t>BUILD SUCCESSFUL (0.625 s)</a:t>
            </a:r>
            <a:endParaRPr lang="en-US" sz="12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#1 </a:t>
            </a:r>
            <a:r>
              <a:rPr lang="en-US" dirty="0" smtClean="0"/>
              <a:t>Install is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Mount install media</a:t>
            </a:r>
          </a:p>
          <a:p>
            <a:r>
              <a:rPr lang="en-US" dirty="0" err="1" smtClean="0"/>
              <a:t>cd</a:t>
            </a:r>
            <a:r>
              <a:rPr lang="en-US" dirty="0" smtClean="0"/>
              <a:t> </a:t>
            </a:r>
            <a:r>
              <a:rPr lang="en-US" dirty="0" smtClean="0"/>
              <a:t>&lt;INSTALL MEDIA&gt;</a:t>
            </a:r>
          </a:p>
          <a:p>
            <a:r>
              <a:rPr lang="en-US" dirty="0" smtClean="0"/>
              <a:t>./install</a:t>
            </a:r>
          </a:p>
          <a:p>
            <a:r>
              <a:rPr lang="en-US" dirty="0" smtClean="0"/>
              <a:t>Answer these questions:</a:t>
            </a:r>
          </a:p>
          <a:p>
            <a:pPr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Enter the location where Enterprise Edition 2016 should be installed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/dr01/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qadapps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Enter the location of Progress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OpenEdge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lvl="2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/progress/dlc116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lvl="2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Enter the location of Java 1.7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lvl="2">
              <a:buNone/>
            </a:pP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usr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/java/latest</a:t>
            </a:r>
            <a:endParaRPr lang="en-US" sz="16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dirty="0" err="1" smtClean="0"/>
              <a:t>yab</a:t>
            </a:r>
            <a:r>
              <a:rPr lang="en-US" sz="4400" dirty="0" smtClean="0"/>
              <a:t> system-process-list</a:t>
            </a:r>
          </a:p>
          <a:p>
            <a:pPr lvl="1"/>
            <a:r>
              <a:rPr lang="en-US" sz="4000" dirty="0" smtClean="0"/>
              <a:t>List sub-processes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#10 Key commands you need to know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-bash-4.1#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yab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system-process-list update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1.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qxtend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-stage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2. stage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3.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adminserver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-script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4.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nameserver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-script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5. database-script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6.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appserver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-script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351. metadata-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mfgcoreplus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-update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352. metadata-update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353.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qxtend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-update-started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354.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qxtend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-update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355.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qxtend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-application-id-update</a:t>
            </a: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356. update</a:t>
            </a:r>
          </a:p>
          <a:p>
            <a:pPr>
              <a:buNone/>
            </a:pPr>
            <a:endParaRPr lang="en-US" sz="1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BUILD SUCCESSFUL (0.764 s)</a:t>
            </a:r>
          </a:p>
          <a:p>
            <a:pPr>
              <a:buNone/>
            </a:pPr>
            <a:endParaRPr lang="en-US" sz="13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installed, always use </a:t>
            </a:r>
            <a:r>
              <a:rPr lang="en-US" dirty="0" err="1" smtClean="0"/>
              <a:t>configuration.properties</a:t>
            </a:r>
            <a:r>
              <a:rPr lang="en-US" dirty="0" smtClean="0"/>
              <a:t> file to make changes to the QAD EE installation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Yab</a:t>
            </a:r>
            <a:r>
              <a:rPr lang="en-US" dirty="0" smtClean="0"/>
              <a:t> log is </a:t>
            </a:r>
          </a:p>
          <a:p>
            <a:pPr lvl="1"/>
            <a:r>
              <a:rPr lang="en-US" dirty="0" smtClean="0"/>
              <a:t>&lt;INSTALL-DIR&gt;/build/logs/yab.log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http://documentlibrary.qad.com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QAD Configuration and Administration Guide YAB </a:t>
            </a:r>
          </a:p>
          <a:p>
            <a:pPr lvl="1">
              <a:buNone/>
            </a:pPr>
            <a:r>
              <a:rPr lang="en-US" b="1" dirty="0" smtClean="0"/>
              <a:t>QAD </a:t>
            </a:r>
            <a:r>
              <a:rPr lang="en-US" b="1" dirty="0" smtClean="0"/>
              <a:t>Enterprise Edition 2016 EE Installation Guide 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 Install is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Install Questions (continued):</a:t>
            </a:r>
          </a:p>
          <a:p>
            <a:pPr lvl="1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Enter the OS account that should be used to execute internal application functions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mfg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Enter the password of the OS account that should be used to execute internal application functions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.</a:t>
            </a:r>
          </a:p>
          <a:p>
            <a:pPr lvl="1">
              <a:buNone/>
            </a:pPr>
            <a:r>
              <a:rPr lang="en-US" sz="2200" b="1" dirty="0" err="1" smtClean="0">
                <a:latin typeface="Courier New" pitchFamily="49" charset="0"/>
                <a:cs typeface="Courier New" pitchFamily="49" charset="0"/>
              </a:rPr>
              <a:t>mfgpwd</a:t>
            </a:r>
            <a:endParaRPr lang="en-US" sz="22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Enter a (comma-delimited) list of languages to install. Available: </a:t>
            </a:r>
            <a:r>
              <a:rPr lang="en-US" sz="2200" dirty="0" err="1" smtClean="0">
                <a:latin typeface="Courier New" pitchFamily="49" charset="0"/>
                <a:cs typeface="Courier New" pitchFamily="49" charset="0"/>
              </a:rPr>
              <a:t>us,ch,cs,cz,du,fr,ge,it,jp,ko,ls,pl,po,tw</a:t>
            </a: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22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  <a:p>
            <a:pPr lvl="1">
              <a:buNone/>
            </a:pPr>
            <a:endParaRPr lang="en-US" sz="2200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 Install is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Question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Choose the features to install:</a:t>
            </a:r>
          </a:p>
          <a:p>
            <a:pPr lvl="1">
              <a:buNone/>
            </a:pP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[X] 1 - Enterprise Edition</a:t>
            </a: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[X] 2 - </a:t>
            </a:r>
            <a:r>
              <a:rPr lang="en-US" sz="2000" dirty="0" err="1" smtClean="0">
                <a:latin typeface="Courier New" pitchFamily="49" charset="0"/>
                <a:cs typeface="Courier New" pitchFamily="49" charset="0"/>
              </a:rPr>
              <a:t>QXtend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[ ] 3 - Demo Data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When complete, run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client-us.sh</a:t>
            </a:r>
            <a:r>
              <a:rPr lang="en-US" dirty="0" smtClean="0"/>
              <a:t> and enter License codes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02162"/>
          </a:xfrm>
        </p:spPr>
        <p:txBody>
          <a:bodyPr/>
          <a:lstStyle/>
          <a:p>
            <a:r>
              <a:rPr lang="en-US" dirty="0" smtClean="0"/>
              <a:t>#2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Maybe </a:t>
            </a:r>
            <a:r>
              <a:rPr lang="en-US" dirty="0" smtClean="0"/>
              <a:t>not </a:t>
            </a:r>
            <a:r>
              <a:rPr lang="en-US" i="1" dirty="0" smtClean="0"/>
              <a:t>that </a:t>
            </a:r>
            <a:r>
              <a:rPr lang="en-US" dirty="0" smtClean="0"/>
              <a:t>easy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#2 Maybe not </a:t>
            </a:r>
            <a:r>
              <a:rPr lang="en-US" i="1" dirty="0" smtClean="0"/>
              <a:t>that </a:t>
            </a:r>
            <a:r>
              <a:rPr lang="en-US" dirty="0" smtClean="0"/>
              <a:t>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n-US" dirty="0" smtClean="0"/>
              <a:t>are the databases located?</a:t>
            </a:r>
          </a:p>
          <a:p>
            <a:r>
              <a:rPr lang="en-US" dirty="0" smtClean="0"/>
              <a:t>How are the databases structured?</a:t>
            </a:r>
          </a:p>
          <a:p>
            <a:r>
              <a:rPr lang="en-US" dirty="0" smtClean="0"/>
              <a:t>What are the </a:t>
            </a:r>
            <a:r>
              <a:rPr lang="en-US" dirty="0" err="1" smtClean="0"/>
              <a:t>appserver</a:t>
            </a:r>
            <a:r>
              <a:rPr lang="en-US" dirty="0" smtClean="0"/>
              <a:t> names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are the database startup parameters?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 smtClean="0"/>
              <a:t>the </a:t>
            </a:r>
            <a:r>
              <a:rPr lang="en-US" dirty="0" smtClean="0"/>
              <a:t>base </a:t>
            </a:r>
            <a:r>
              <a:rPr lang="en-US" dirty="0" smtClean="0"/>
              <a:t>install with Demo Data to show your </a:t>
            </a:r>
            <a:r>
              <a:rPr lang="en-US" dirty="0" smtClean="0"/>
              <a:t>implementation</a:t>
            </a:r>
            <a:r>
              <a:rPr lang="en-US" dirty="0" smtClean="0"/>
              <a:t> </a:t>
            </a:r>
            <a:r>
              <a:rPr lang="en-US" dirty="0" smtClean="0"/>
              <a:t>team how QAD EE 2016/2017 </a:t>
            </a:r>
            <a:r>
              <a:rPr lang="en-US" dirty="0" smtClean="0"/>
              <a:t>works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7760</TotalTime>
  <Words>1912</Words>
  <Application>Microsoft Office PowerPoint</Application>
  <PresentationFormat>On-screen Show (4:3)</PresentationFormat>
  <Paragraphs>476</Paragraphs>
  <Slides>54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10 WAYS YAB WILL IMPROVE YOUR LIFE</vt:lpstr>
      <vt:lpstr>Mark Clevenger</vt:lpstr>
      <vt:lpstr>yab background</vt:lpstr>
      <vt:lpstr>#1  Install is Easy</vt:lpstr>
      <vt:lpstr>#1 Install is Easy</vt:lpstr>
      <vt:lpstr>#1 Install is Easy</vt:lpstr>
      <vt:lpstr>#1 Install is Easy</vt:lpstr>
      <vt:lpstr>#2  Maybe not that easy</vt:lpstr>
      <vt:lpstr>#2 Maybe not that easy</vt:lpstr>
      <vt:lpstr>#2 Maybe not that easy</vt:lpstr>
      <vt:lpstr>#2 Maybe not that easy</vt:lpstr>
      <vt:lpstr>#3  Backups made simple</vt:lpstr>
      <vt:lpstr>#3 Backups made simple</vt:lpstr>
      <vt:lpstr>#3 Backups made simple</vt:lpstr>
      <vt:lpstr>#3 Backups made simple</vt:lpstr>
      <vt:lpstr>#3 Backups made simple</vt:lpstr>
      <vt:lpstr>#4  Patch and Add-on installs</vt:lpstr>
      <vt:lpstr>#4 Patch and Add-on installs</vt:lpstr>
      <vt:lpstr>#5 Adding Custom Databases</vt:lpstr>
      <vt:lpstr>#5 Adding Custom Databases</vt:lpstr>
      <vt:lpstr>#5 Custom Databases</vt:lpstr>
      <vt:lpstr>#5 Custom Databases</vt:lpstr>
      <vt:lpstr>#5 Custom Databases</vt:lpstr>
      <vt:lpstr>#6  After Image Setup</vt:lpstr>
      <vt:lpstr>#6 After Image Setup</vt:lpstr>
      <vt:lpstr>#6 After Image Setup</vt:lpstr>
      <vt:lpstr>#6 After Image Setup</vt:lpstr>
      <vt:lpstr>#7  Compiling Custom Code</vt:lpstr>
      <vt:lpstr>#7 Compiling Custom Code</vt:lpstr>
      <vt:lpstr>#7 Compiling Custom Code</vt:lpstr>
      <vt:lpstr>#8  YAB is customizable</vt:lpstr>
      <vt:lpstr>#8 YAB is customizable</vt:lpstr>
      <vt:lpstr>#8 YAB is customizable</vt:lpstr>
      <vt:lpstr>#8 YAB is customizable</vt:lpstr>
      <vt:lpstr>#8 YAB is customizable</vt:lpstr>
      <vt:lpstr>#8 YAB is customizable</vt:lpstr>
      <vt:lpstr>#8 YAB is customizable</vt:lpstr>
      <vt:lpstr>#9  Multiple Environments on one server</vt:lpstr>
      <vt:lpstr>#9 Multiple Environments on one server</vt:lpstr>
      <vt:lpstr>#9 Multiple Environments on one server</vt:lpstr>
      <vt:lpstr>#9 Multiple Environments on one server</vt:lpstr>
      <vt:lpstr>#10  Key commands  you need to know</vt:lpstr>
      <vt:lpstr>#10 Key commands you need to know</vt:lpstr>
      <vt:lpstr>#10 Key commands you need to know</vt:lpstr>
      <vt:lpstr>#10 Key commands you need to know</vt:lpstr>
      <vt:lpstr>#10 Key commands you need to know</vt:lpstr>
      <vt:lpstr>#10 Key commands you need to know</vt:lpstr>
      <vt:lpstr>#10 Key commands you need to know</vt:lpstr>
      <vt:lpstr>#10 Key commands you need to know</vt:lpstr>
      <vt:lpstr>#10 Key commands you need to know</vt:lpstr>
      <vt:lpstr>#10 Key commands you need to know</vt:lpstr>
      <vt:lpstr>Reminder</vt:lpstr>
      <vt:lpstr>QUESTIONS?</vt:lpstr>
      <vt:lpstr>Reference Documents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WAYS YAB WILL IMPROVE YOUR LIFE</dc:title>
  <dc:creator>temp</dc:creator>
  <cp:lastModifiedBy>temp</cp:lastModifiedBy>
  <cp:revision>371</cp:revision>
  <dcterms:created xsi:type="dcterms:W3CDTF">2017-09-26T01:11:21Z</dcterms:created>
  <dcterms:modified xsi:type="dcterms:W3CDTF">2017-10-01T15:43:37Z</dcterms:modified>
</cp:coreProperties>
</file>